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C69515-7B57-4AE7-A3D2-B1695217F24E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E658B-D16C-4841-A169-1E542B50A07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0fn7XdVn3_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66800"/>
          </a:xfrm>
        </p:spPr>
        <p:txBody>
          <a:bodyPr/>
          <a:lstStyle/>
          <a:p>
            <a:r>
              <a:rPr lang="en-US" dirty="0" smtClean="0">
                <a:latin typeface="ZB Manuscript Bold" pitchFamily="2" charset="0"/>
              </a:rPr>
              <a:t>One Nation</a:t>
            </a:r>
            <a:endParaRPr lang="en-US" dirty="0">
              <a:latin typeface="ZB Manuscript Bold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7854696" cy="3810000"/>
          </a:xfrm>
        </p:spPr>
        <p:txBody>
          <a:bodyPr/>
          <a:lstStyle/>
          <a:p>
            <a:r>
              <a:rPr lang="en-US" dirty="0" smtClean="0">
                <a:latin typeface="ZB Manuscript Bold" pitchFamily="2" charset="0"/>
              </a:rPr>
              <a:t>By </a:t>
            </a:r>
          </a:p>
          <a:p>
            <a:r>
              <a:rPr lang="en-US" dirty="0" smtClean="0">
                <a:latin typeface="ZB Manuscript Bold" pitchFamily="2" charset="0"/>
              </a:rPr>
              <a:t>Teresa Jennings</a:t>
            </a:r>
            <a:endParaRPr lang="en-US" dirty="0">
              <a:latin typeface="ZB Manuscript Bold" pitchFamily="2" charset="0"/>
            </a:endParaRPr>
          </a:p>
        </p:txBody>
      </p:sp>
      <p:pic>
        <p:nvPicPr>
          <p:cNvPr id="1026" name="Picture 2" descr="C:\Documents and Settings\hparsons\Local Settings\Temporary Internet Files\Content.IE5\WMMVIVNF\MC90043850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05000"/>
            <a:ext cx="3581400" cy="363931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657600" y="6019800"/>
            <a:ext cx="358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One Nation Video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Maybe we’re not the same color.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Maybe we’re not the same race.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Maybe we don’t have the </a:t>
            </a:r>
            <a:r>
              <a:rPr lang="en-US" sz="4800" dirty="0" smtClean="0">
                <a:latin typeface="ZB Manuscript Bold" pitchFamily="2" charset="0"/>
              </a:rPr>
              <a:t>same 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b</a:t>
            </a:r>
            <a:r>
              <a:rPr lang="en-US" sz="4800" dirty="0" smtClean="0">
                <a:latin typeface="ZB Manuscript Bold" pitchFamily="2" charset="0"/>
              </a:rPr>
              <a:t>eliefs,</a:t>
            </a:r>
            <a:endParaRPr lang="en-US" sz="4800" dirty="0">
              <a:latin typeface="ZB Manuscript Bold" pitchFamily="2" charset="0"/>
            </a:endParaRP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or live in the same kind of place.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Maybe we think we’re too different.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Maybe that’s simply not true.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Maybe I also have hopes and dreams,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and maybe I share them with you,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share with you, oh!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7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>
                <a:latin typeface="ZB Manuscript Bold" pitchFamily="2" charset="0"/>
              </a:rPr>
              <a:t>chorus: </a:t>
            </a:r>
          </a:p>
          <a:p>
            <a:pPr>
              <a:buNone/>
            </a:pPr>
            <a:r>
              <a:rPr lang="en-US" sz="4000" dirty="0">
                <a:latin typeface="ZB Manuscript Bold" pitchFamily="2" charset="0"/>
              </a:rPr>
              <a:t>We are one nation, yes, we are </a:t>
            </a:r>
            <a:r>
              <a:rPr lang="en-US" sz="4000" dirty="0" smtClean="0">
                <a:latin typeface="ZB Manuscript Bold" pitchFamily="2" charset="0"/>
              </a:rPr>
              <a:t>one </a:t>
            </a:r>
          </a:p>
          <a:p>
            <a:pPr>
              <a:buNone/>
            </a:pPr>
            <a:r>
              <a:rPr lang="en-US" sz="4000" dirty="0">
                <a:latin typeface="ZB Manuscript Bold" pitchFamily="2" charset="0"/>
              </a:rPr>
              <a:t>l</a:t>
            </a:r>
            <a:r>
              <a:rPr lang="en-US" sz="4000" dirty="0" smtClean="0">
                <a:latin typeface="ZB Manuscript Bold" pitchFamily="2" charset="0"/>
              </a:rPr>
              <a:t>and!</a:t>
            </a:r>
          </a:p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Together </a:t>
            </a:r>
            <a:r>
              <a:rPr lang="en-US" sz="4000" dirty="0">
                <a:latin typeface="ZB Manuscript Bold" pitchFamily="2" charset="0"/>
              </a:rPr>
              <a:t>in freedom, united we </a:t>
            </a:r>
            <a:endParaRPr lang="en-US" sz="4000" dirty="0" smtClean="0">
              <a:latin typeface="ZB Manuscript Bold" pitchFamily="2" charset="0"/>
            </a:endParaRPr>
          </a:p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stand</a:t>
            </a:r>
            <a:r>
              <a:rPr lang="en-US" sz="4000" dirty="0">
                <a:latin typeface="ZB Manuscript Bold" pitchFamily="2" charset="0"/>
              </a:rPr>
              <a:t>! Oh!</a:t>
            </a:r>
          </a:p>
          <a:p>
            <a:pPr>
              <a:buNone/>
            </a:pPr>
            <a:r>
              <a:rPr lang="en-US" sz="4000" dirty="0">
                <a:latin typeface="ZB Manuscript Bold" pitchFamily="2" charset="0"/>
              </a:rPr>
              <a:t>We are one nation, yes, we are </a:t>
            </a:r>
            <a:r>
              <a:rPr lang="en-US" sz="4000" dirty="0" smtClean="0">
                <a:latin typeface="ZB Manuscript Bold" pitchFamily="2" charset="0"/>
              </a:rPr>
              <a:t>one</a:t>
            </a:r>
          </a:p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 </a:t>
            </a:r>
            <a:r>
              <a:rPr lang="en-US" sz="4000" dirty="0">
                <a:latin typeface="ZB Manuscript Bold" pitchFamily="2" charset="0"/>
              </a:rPr>
              <a:t>land!</a:t>
            </a:r>
          </a:p>
          <a:p>
            <a:pPr>
              <a:buNone/>
            </a:pPr>
            <a:r>
              <a:rPr lang="en-US" sz="4000" dirty="0">
                <a:latin typeface="ZB Manuscript Bold" pitchFamily="2" charset="0"/>
              </a:rPr>
              <a:t>Together in freedom, united we stand! </a:t>
            </a:r>
            <a:r>
              <a:rPr lang="en-US" sz="4000" dirty="0" smtClean="0">
                <a:latin typeface="ZB Manuscript Bold" pitchFamily="2" charset="0"/>
              </a:rPr>
              <a:t>Oh!</a:t>
            </a:r>
            <a:endParaRPr lang="en-US" sz="4000" dirty="0">
              <a:latin typeface="ZB Manuscript Bold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800" dirty="0" smtClean="0">
                <a:latin typeface="ZB Manuscript Bold" pitchFamily="2" charset="0"/>
              </a:rPr>
              <a:t>We </a:t>
            </a:r>
            <a:r>
              <a:rPr lang="en-US" sz="4800" dirty="0">
                <a:latin typeface="ZB Manuscript Bold" pitchFamily="2" charset="0"/>
              </a:rPr>
              <a:t>are a rainbow of people.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We have our own history.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We share a nation with </a:t>
            </a:r>
            <a:r>
              <a:rPr lang="en-US" sz="4800" dirty="0" smtClean="0">
                <a:latin typeface="ZB Manuscript Bold" pitchFamily="2" charset="0"/>
              </a:rPr>
              <a:t>common</a:t>
            </a:r>
          </a:p>
          <a:p>
            <a:pPr>
              <a:buNone/>
            </a:pPr>
            <a:r>
              <a:rPr lang="en-US" sz="4800" dirty="0" smtClean="0">
                <a:latin typeface="ZB Manuscript Bold" pitchFamily="2" charset="0"/>
              </a:rPr>
              <a:t> bonds, a </a:t>
            </a:r>
            <a:r>
              <a:rPr lang="en-US" sz="4800" dirty="0">
                <a:latin typeface="ZB Manuscript Bold" pitchFamily="2" charset="0"/>
              </a:rPr>
              <a:t>nation where people </a:t>
            </a:r>
            <a:r>
              <a:rPr lang="en-US" sz="4800" dirty="0" smtClean="0">
                <a:latin typeface="ZB Manuscript Bold" pitchFamily="2" charset="0"/>
              </a:rPr>
              <a:t>are</a:t>
            </a:r>
          </a:p>
          <a:p>
            <a:pPr>
              <a:buNone/>
            </a:pPr>
            <a:r>
              <a:rPr lang="en-US" sz="4800" dirty="0" smtClean="0">
                <a:latin typeface="ZB Manuscript Bold" pitchFamily="2" charset="0"/>
              </a:rPr>
              <a:t> </a:t>
            </a:r>
            <a:r>
              <a:rPr lang="en-US" sz="4800" dirty="0">
                <a:latin typeface="ZB Manuscript Bold" pitchFamily="2" charset="0"/>
              </a:rPr>
              <a:t>free.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We know that freedom is precious.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We know the cost is extreme.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We share commitment and gratitude;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we share our American Dream,</a:t>
            </a:r>
          </a:p>
          <a:p>
            <a:pPr>
              <a:buNone/>
            </a:pPr>
            <a:r>
              <a:rPr lang="en-US" sz="4800" dirty="0">
                <a:latin typeface="ZB Manuscript Bold" pitchFamily="2" charset="0"/>
              </a:rPr>
              <a:t>share our </a:t>
            </a:r>
            <a:r>
              <a:rPr lang="en-US" sz="4800" dirty="0" smtClean="0">
                <a:latin typeface="ZB Manuscript Bold" pitchFamily="2" charset="0"/>
              </a:rPr>
              <a:t>dream</a:t>
            </a:r>
            <a:r>
              <a:rPr lang="en-US" sz="4800" dirty="0">
                <a:latin typeface="ZB Manuscript Bold" pitchFamily="2" charset="0"/>
              </a:rPr>
              <a:t>, oh!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chorus: </a:t>
            </a:r>
          </a:p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We are one nation, yes, we are one </a:t>
            </a:r>
          </a:p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land!</a:t>
            </a:r>
          </a:p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Together in freedom, united we </a:t>
            </a:r>
          </a:p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stand! Oh!</a:t>
            </a:r>
          </a:p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We are one nation, yes, we are one</a:t>
            </a:r>
          </a:p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 land!</a:t>
            </a:r>
          </a:p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Together in freedom, united we stand! Oh!</a:t>
            </a:r>
          </a:p>
          <a:p>
            <a:pPr>
              <a:buNone/>
            </a:pPr>
            <a:r>
              <a:rPr lang="en-US" dirty="0" smtClean="0"/>
              <a:t>(repeat chorus twice)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772400" cy="57451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/>
          </a:p>
          <a:p>
            <a:pPr>
              <a:buNone/>
            </a:pPr>
            <a:r>
              <a:rPr lang="en-US" sz="4000" dirty="0" smtClean="0"/>
              <a:t>We </a:t>
            </a:r>
            <a:r>
              <a:rPr lang="en-US" sz="4000" dirty="0"/>
              <a:t>are, we are, we are one nation!</a:t>
            </a:r>
          </a:p>
          <a:p>
            <a:pPr>
              <a:buNone/>
            </a:pPr>
            <a:r>
              <a:rPr lang="en-US" sz="4000" dirty="0"/>
              <a:t>We are, we are, we are one nation!</a:t>
            </a:r>
          </a:p>
          <a:p>
            <a:pPr>
              <a:buNone/>
            </a:pPr>
            <a:r>
              <a:rPr lang="en-US" sz="4000" dirty="0"/>
              <a:t>We are, we are, we are one nation!</a:t>
            </a:r>
          </a:p>
          <a:p>
            <a:pPr>
              <a:buNone/>
            </a:pPr>
            <a:r>
              <a:rPr lang="en-US" sz="4000" dirty="0"/>
              <a:t>Ah! One nation!</a:t>
            </a:r>
          </a:p>
          <a:p>
            <a:pPr>
              <a:buNone/>
            </a:pPr>
            <a:r>
              <a:rPr lang="en-US" sz="4000" dirty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273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One Nation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Nation</dc:title>
  <dc:creator>st</dc:creator>
  <cp:lastModifiedBy>st</cp:lastModifiedBy>
  <cp:revision>5</cp:revision>
  <dcterms:created xsi:type="dcterms:W3CDTF">2012-12-18T17:06:21Z</dcterms:created>
  <dcterms:modified xsi:type="dcterms:W3CDTF">2012-12-20T19:22:21Z</dcterms:modified>
</cp:coreProperties>
</file>